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9999-60E7-4872-AC34-CBAAA7FCDC5B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BA4A5-16C6-4ABC-A3F5-D1F98C1F2A9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522A76-1B89-42CB-8627-E18DCB793826}" type="datetimeFigureOut">
              <a:rPr lang="fr-FR" smtClean="0"/>
              <a:t>04/08/2014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1D319E-5216-4FE7-B897-CE36AA18412C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_SITES\Drogaddiction\debat%20Europe%201%20Costentin%20Lebeau.wma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r Costent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404" y="2204864"/>
            <a:ext cx="2857500" cy="2390775"/>
          </a:xfrm>
          <a:prstGeom prst="rect">
            <a:avLst/>
          </a:prstGeom>
        </p:spPr>
      </p:pic>
      <p:pic>
        <p:nvPicPr>
          <p:cNvPr id="5" name="Image 4" descr="Dr Lebea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2204864"/>
            <a:ext cx="2857500" cy="24003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537321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</a:rPr>
              <a:t>Débat  sur Europe 1 le 4 Août 2014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99592" y="48691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Professeur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chemeClr val="bg1"/>
                </a:solidFill>
              </a:rPr>
              <a:t>Costentin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4" y="48691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Docteur Lebeau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76470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 Doit-on autoriser </a:t>
            </a:r>
            <a:endParaRPr lang="fr-FR" sz="3200" b="1" dirty="0" smtClean="0"/>
          </a:p>
          <a:p>
            <a:pPr algn="ctr"/>
            <a:r>
              <a:rPr lang="fr-FR" sz="3200" b="1" dirty="0" smtClean="0"/>
              <a:t>le </a:t>
            </a:r>
            <a:r>
              <a:rPr lang="fr-FR" sz="3200" b="1" dirty="0"/>
              <a:t>cannabis </a:t>
            </a:r>
            <a:r>
              <a:rPr lang="fr-FR" sz="3200" b="1" dirty="0" smtClean="0"/>
              <a:t>thérapeutique ?</a:t>
            </a:r>
            <a:endParaRPr lang="fr-FR" sz="3200" dirty="0"/>
          </a:p>
        </p:txBody>
      </p:sp>
      <p:pic>
        <p:nvPicPr>
          <p:cNvPr id="11" name="debat Europe 1 Costentin Lebeau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355976" y="6021288"/>
            <a:ext cx="304800" cy="3048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0" y="6381328"/>
            <a:ext cx="9323512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Attention : Cliquer sur cette image arrête le son</a:t>
            </a:r>
            <a:endParaRPr lang="fr-F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6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</TotalTime>
  <Words>21</Words>
  <Application>Microsoft Office PowerPoint</Application>
  <PresentationFormat>Affichage à l'écran (4:3)</PresentationFormat>
  <Paragraphs>6</Paragraphs>
  <Slides>1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Débit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Guy Millant</dc:creator>
  <cp:lastModifiedBy>Guy Millant</cp:lastModifiedBy>
  <cp:revision>5</cp:revision>
  <dcterms:created xsi:type="dcterms:W3CDTF">2014-08-04T20:26:16Z</dcterms:created>
  <dcterms:modified xsi:type="dcterms:W3CDTF">2014-08-04T20:49:26Z</dcterms:modified>
</cp:coreProperties>
</file>